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61" r:id="rId4"/>
    <p:sldId id="262" r:id="rId5"/>
    <p:sldId id="257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08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050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126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9254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CE425A1-C4F3-497D-8723-2AC348D4D3B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1DA0A29-B2F3-4C8A-AB31-647F10FF18E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28305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7569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22701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7660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68065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8730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680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378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456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1733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899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5088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86147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6663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15268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494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5551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256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118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665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932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929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861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48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567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425A1-C4F3-497D-8723-2AC348D4D3B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0A29-B2F3-4C8A-AB31-647F10FF1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370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E425A1-C4F3-497D-8723-2AC348D4D3B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DA0A29-B2F3-4C8A-AB31-647F10FF1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924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dusites.rtyva.ru/schools.html&#1084;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mariaivanovna@mai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8400" y="1533525"/>
            <a:ext cx="7315200" cy="3876675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дистанционному обучению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833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4573587"/>
            <a:ext cx="10925174" cy="19129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просмотреть уроки и домашнее задание необходимо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зайти в официальный сайт своей школы.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знаете сайт школы, то заходим в каталог сайтов 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Республики Тыва. Для этого нажимаем сюда </a:t>
            </a:r>
            <a:r>
              <a:rPr lang="en-US" sz="2800" b="1" u="sng" dirty="0" smtClean="0">
                <a:solidFill>
                  <a:srgbClr val="0046D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https://edusites.rtyva.ru/schools.html</a:t>
            </a:r>
            <a:r>
              <a:rPr lang="ru-RU" sz="2800" b="1" u="sng" dirty="0" smtClean="0">
                <a:solidFill>
                  <a:srgbClr val="0046D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1" y="148024"/>
            <a:ext cx="11571294" cy="4425563"/>
          </a:xfrm>
        </p:spPr>
      </p:pic>
    </p:spTree>
    <p:extLst>
      <p:ext uri="{BB962C8B-B14F-4D97-AF65-F5344CB8AC3E}">
        <p14:creationId xmlns:p14="http://schemas.microsoft.com/office/powerpoint/2010/main" xmlns="" val="575929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678" y="1326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Выбираем свой кожуун</a:t>
            </a:r>
            <a:b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Выбираем свою школу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0910" y="1324929"/>
            <a:ext cx="9642202" cy="5359957"/>
          </a:xfrm>
        </p:spPr>
      </p:pic>
      <p:sp>
        <p:nvSpPr>
          <p:cNvPr id="5" name="Прямоугольник 4"/>
          <p:cNvSpPr/>
          <p:nvPr/>
        </p:nvSpPr>
        <p:spPr>
          <a:xfrm>
            <a:off x="3275860" y="3969161"/>
            <a:ext cx="1318985" cy="3165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55778" y="5665030"/>
            <a:ext cx="1333500" cy="2095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88251" y="3896590"/>
            <a:ext cx="338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7224" y="5538972"/>
            <a:ext cx="338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057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62353" y="1605516"/>
            <a:ext cx="10662139" cy="4830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60000"/>
              </a:lnSpc>
              <a:buNone/>
            </a:pPr>
            <a:endParaRPr lang="ru-RU" dirty="0" smtClean="0"/>
          </a:p>
          <a:p>
            <a:pPr>
              <a:lnSpc>
                <a:spcPct val="260000"/>
              </a:lnSpc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91504" y="3774900"/>
            <a:ext cx="1960684" cy="2813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6289" y="5139282"/>
            <a:ext cx="56221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Выбираем вкладку </a:t>
            </a:r>
          </a:p>
          <a:p>
            <a:pPr algn="ctr"/>
            <a:r>
              <a:rPr lang="ru-RU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«Дистанционное обучение»</a:t>
            </a:r>
            <a:endParaRPr lang="ru-RU" sz="36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7434" y="3649232"/>
            <a:ext cx="3385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0000" b="44625"/>
          <a:stretch>
            <a:fillRect/>
          </a:stretch>
        </p:blipFill>
        <p:spPr bwMode="auto">
          <a:xfrm>
            <a:off x="170688" y="158496"/>
            <a:ext cx="12192000" cy="442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1404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t="10000" b="44625"/>
          <a:stretch>
            <a:fillRect/>
          </a:stretch>
        </p:blipFill>
        <p:spPr bwMode="auto">
          <a:xfrm>
            <a:off x="0" y="987158"/>
            <a:ext cx="12192000" cy="442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3525" y="5487988"/>
            <a:ext cx="9144000" cy="588962"/>
          </a:xfrm>
        </p:spPr>
        <p:txBody>
          <a:bodyPr>
            <a:normAutofit fontScale="92500"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 выпадающем списке выбираем свой класс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66618" y="2056479"/>
            <a:ext cx="734222" cy="3429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65989" y="1943420"/>
            <a:ext cx="3385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91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0150" y="4916488"/>
            <a:ext cx="9848850" cy="16557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Под соответствующим предметом размещены необходимые материалы уроков (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презентации уроков, домашнее задание и др.).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качиваем нужные файлы.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67" b="24906"/>
          <a:stretch/>
        </p:blipFill>
        <p:spPr>
          <a:xfrm>
            <a:off x="1466850" y="142874"/>
            <a:ext cx="9746640" cy="4676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8325" y="1819923"/>
            <a:ext cx="1619250" cy="22194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293" y="1700061"/>
            <a:ext cx="3385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469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0714" y="1339639"/>
            <a:ext cx="7849072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Выполненное «Домашнее задание», </a:t>
            </a:r>
          </a:p>
          <a:p>
            <a:pPr algn="ctr"/>
            <a:r>
              <a:rPr lang="ru-RU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отправляем на электронную почту </a:t>
            </a:r>
          </a:p>
          <a:p>
            <a:pPr algn="ctr"/>
            <a:r>
              <a:rPr lang="ru-RU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воего учителя </a:t>
            </a:r>
          </a:p>
          <a:p>
            <a:pPr algn="ctr"/>
            <a:r>
              <a:rPr lang="ru-RU" sz="3600" dirty="0" smtClean="0">
                <a:ln w="0"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(например, </a:t>
            </a:r>
            <a:r>
              <a:rPr lang="en-US" sz="3600" smtClean="0">
                <a:ln w="0"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tyva_school_41</a:t>
            </a:r>
            <a:r>
              <a:rPr lang="en-US" sz="3600" b="1" u="sng" smtClean="0">
                <a:ln w="0"/>
                <a:solidFill>
                  <a:srgbClr val="0046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@mail.ru</a:t>
            </a:r>
            <a:r>
              <a:rPr lang="en-US" sz="3600" b="1" u="sng" dirty="0" smtClean="0">
                <a:ln w="0"/>
                <a:solidFill>
                  <a:srgbClr val="0046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b="1" u="sng" dirty="0" smtClean="0">
                <a:ln w="0"/>
                <a:solidFill>
                  <a:srgbClr val="0046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u="sng" dirty="0" smtClean="0">
              <a:ln w="0"/>
              <a:solidFill>
                <a:srgbClr val="0046D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Оценки можете посмотреть в </a:t>
            </a:r>
          </a:p>
          <a:p>
            <a:pPr algn="ctr"/>
            <a:r>
              <a:rPr lang="ru-RU" sz="360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АИС «Электронная школа»</a:t>
            </a:r>
          </a:p>
          <a:p>
            <a:pPr algn="ctr"/>
            <a:r>
              <a:rPr lang="en-US" sz="3600" b="1" u="sng" dirty="0">
                <a:ln w="0"/>
                <a:solidFill>
                  <a:srgbClr val="0046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3600" b="1" u="sng" dirty="0" smtClean="0">
                <a:ln w="0"/>
                <a:solidFill>
                  <a:srgbClr val="0046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school.rtyva.ru/</a:t>
            </a:r>
            <a:endParaRPr lang="ru-RU" sz="3600" b="1" u="sng" cap="none" spc="0" dirty="0">
              <a:ln w="0"/>
              <a:solidFill>
                <a:srgbClr val="0046D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84607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139</TotalTime>
  <Words>91</Words>
  <Application>Microsoft Office PowerPoint</Application>
  <PresentationFormat>Произвольный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Натуральные материалы</vt:lpstr>
      <vt:lpstr> Инструкция для  обучающихся  общеобразовательных организаций по дистанционному обучению  </vt:lpstr>
      <vt:lpstr>Чтобы просмотреть уроки и домашнее задание необходимо зайти в официальный сайт своей школы. Если не знаете сайт школы, то заходим в каталог сайтов  образования Республики Тыва. Для этого нажимаем сюда https://edusites.rtyva.ru/schools.html.</vt:lpstr>
      <vt:lpstr>1. Выбираем свой кожуун 2. Выбираем свою школу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Приветствуем вас  на сайте  Минобразования РТ</dc:title>
  <dc:creator>Пользователь Windows</dc:creator>
  <cp:lastModifiedBy>Учитель</cp:lastModifiedBy>
  <cp:revision>21</cp:revision>
  <dcterms:created xsi:type="dcterms:W3CDTF">2020-03-19T08:34:10Z</dcterms:created>
  <dcterms:modified xsi:type="dcterms:W3CDTF">2020-03-25T03:24:52Z</dcterms:modified>
</cp:coreProperties>
</file>