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2" r:id="rId4"/>
    <p:sldId id="256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МБОУ СОШ с. </a:t>
            </a:r>
            <a:r>
              <a:rPr lang="ru-RU" dirty="0" err="1" smtClean="0"/>
              <a:t>Арыг-Узюнский</a:t>
            </a:r>
            <a:endParaRPr lang="ru-RU" dirty="0"/>
          </a:p>
        </p:txBody>
      </p:sp>
      <p:pic>
        <p:nvPicPr>
          <p:cNvPr id="9218" name="Picture 2" descr="C:\Users\79231\Desktop\фото\октябрь камера\Camera\IMG_20210823_15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3643314"/>
            <a:ext cx="3443254" cy="292895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Ингредиенты</a:t>
            </a:r>
            <a:br>
              <a:rPr lang="ru-RU" sz="2000" b="1" dirty="0" smtClean="0"/>
            </a:br>
            <a:r>
              <a:rPr lang="ru-RU" sz="2000" dirty="0" smtClean="0"/>
              <a:t>Макароны - 250 г</a:t>
            </a:r>
            <a:br>
              <a:rPr lang="ru-RU" sz="2000" dirty="0" smtClean="0"/>
            </a:br>
            <a:r>
              <a:rPr lang="ru-RU" sz="2000" dirty="0" smtClean="0"/>
              <a:t>Говядина - 300 г</a:t>
            </a:r>
            <a:br>
              <a:rPr lang="ru-RU" sz="2000" dirty="0" smtClean="0"/>
            </a:br>
            <a:r>
              <a:rPr lang="ru-RU" sz="2000" dirty="0" smtClean="0"/>
              <a:t>Лук - 1 шт</a:t>
            </a:r>
            <a:r>
              <a:rPr lang="ru-RU" sz="20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Масло растительное - 2 ст. л</a:t>
            </a:r>
            <a:r>
              <a:rPr lang="ru-RU" sz="20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Соль - по вкусу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C:\Users\79231\Desktop\2021\горячее питаие 21\конкурс\IMG_20211018_1108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5177361" cy="3883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79231\Desktop\фото\октябрь 2021\Viber\IMG-69198eefe2ed3b769774a292c8740478-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3071834" cy="6091007"/>
          </a:xfrm>
          <a:prstGeom prst="rect">
            <a:avLst/>
          </a:prstGeom>
          <a:noFill/>
        </p:spPr>
      </p:pic>
      <p:pic>
        <p:nvPicPr>
          <p:cNvPr id="8194" name="Picture 2" descr="C:\Users\79231\Desktop\фото\октябрь 2021\Viber\IMG-5c5f58c2e9b7961faa8057ad7d5f99c0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53077"/>
            <a:ext cx="2928958" cy="6182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79231\Desktop\2021\горячее питаие 21\конкурс\IMG_20211018_111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9231\Desktop\2021\горячее питаие 21\конкурс\IMG_20211018_111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9231\Desktop\2021\горячее питаие 21\конкурс\IMG_20211018_1117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6209"/>
          <a:stretch>
            <a:fillRect/>
          </a:stretch>
        </p:blipFill>
        <p:spPr bwMode="auto">
          <a:xfrm>
            <a:off x="285720" y="269340"/>
            <a:ext cx="2857520" cy="4894002"/>
          </a:xfrm>
          <a:prstGeom prst="rect">
            <a:avLst/>
          </a:prstGeom>
          <a:noFill/>
        </p:spPr>
      </p:pic>
      <p:pic>
        <p:nvPicPr>
          <p:cNvPr id="3076" name="Picture 4" descr="C:\Users\79231\Desktop\2021\горячее питаие 21\конкурс\IMG_20211018_1156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00042"/>
            <a:ext cx="4578554" cy="6104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МБОУ СОШ с. Арыг-Узюнский</vt:lpstr>
      <vt:lpstr>Ингредиенты Макароны - 250 г Говядина - 300 г Лук - 1 шт. Масло растительное - 2 ст. л. Соль - по вкусу 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79231574555</cp:lastModifiedBy>
  <cp:revision>1</cp:revision>
  <dcterms:created xsi:type="dcterms:W3CDTF">2021-10-18T08:12:05Z</dcterms:created>
  <dcterms:modified xsi:type="dcterms:W3CDTF">2021-10-18T09:43:39Z</dcterms:modified>
</cp:coreProperties>
</file>